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4943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5-10, днем порывы 15-18 м/с.  Температура воздуха ночью 10-12,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42DB4AE-7284-0BA5-1A7E-0B8B6D690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144127"/>
              </p:ext>
            </p:extLst>
          </p:nvPr>
        </p:nvGraphicFramePr>
        <p:xfrm>
          <a:off x="5065507" y="399644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28552</TotalTime>
  <Words>696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4826</cp:revision>
  <cp:lastPrinted>2026-04-01T06:23:53Z</cp:lastPrinted>
  <dcterms:created xsi:type="dcterms:W3CDTF">2018-03-27T06:03:00Z</dcterms:created>
  <dcterms:modified xsi:type="dcterms:W3CDTF">2026-05-07T07:38:48Z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